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AD1E-4BB9-4162-A24E-37865A75E930}" type="datetimeFigureOut">
              <a:rPr lang="sk-SK" smtClean="0"/>
              <a:t>24. 2. 2019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AFC-50D2-414B-B8DF-2428FFABF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969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AD1E-4BB9-4162-A24E-37865A75E930}" type="datetimeFigureOut">
              <a:rPr lang="sk-SK" smtClean="0"/>
              <a:t>24. 2. 2019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AFC-50D2-414B-B8DF-2428FFABF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992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AD1E-4BB9-4162-A24E-37865A75E930}" type="datetimeFigureOut">
              <a:rPr lang="sk-SK" smtClean="0"/>
              <a:t>24. 2. 2019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AFC-50D2-414B-B8DF-2428FFABF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150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AD1E-4BB9-4162-A24E-37865A75E930}" type="datetimeFigureOut">
              <a:rPr lang="sk-SK" smtClean="0"/>
              <a:t>24. 2. 2019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AFC-50D2-414B-B8DF-2428FFABF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031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AD1E-4BB9-4162-A24E-37865A75E930}" type="datetimeFigureOut">
              <a:rPr lang="sk-SK" smtClean="0"/>
              <a:t>24. 2. 2019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AFC-50D2-414B-B8DF-2428FFABF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083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AD1E-4BB9-4162-A24E-37865A75E930}" type="datetimeFigureOut">
              <a:rPr lang="sk-SK" smtClean="0"/>
              <a:t>24. 2. 2019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AFC-50D2-414B-B8DF-2428FFABF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105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AD1E-4BB9-4162-A24E-37865A75E930}" type="datetimeFigureOut">
              <a:rPr lang="sk-SK" smtClean="0"/>
              <a:t>24. 2. 2019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AFC-50D2-414B-B8DF-2428FFABF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388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AD1E-4BB9-4162-A24E-37865A75E930}" type="datetimeFigureOut">
              <a:rPr lang="sk-SK" smtClean="0"/>
              <a:t>24. 2. 2019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AFC-50D2-414B-B8DF-2428FFABF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881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AD1E-4BB9-4162-A24E-37865A75E930}" type="datetimeFigureOut">
              <a:rPr lang="sk-SK" smtClean="0"/>
              <a:t>24. 2. 2019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AFC-50D2-414B-B8DF-2428FFABF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744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AD1E-4BB9-4162-A24E-37865A75E930}" type="datetimeFigureOut">
              <a:rPr lang="sk-SK" smtClean="0"/>
              <a:t>24. 2. 2019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AFC-50D2-414B-B8DF-2428FFABF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758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AD1E-4BB9-4162-A24E-37865A75E930}" type="datetimeFigureOut">
              <a:rPr lang="sk-SK" smtClean="0"/>
              <a:t>24. 2. 2019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EAFC-50D2-414B-B8DF-2428FFABF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341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AD1E-4BB9-4162-A24E-37865A75E930}" type="datetimeFigureOut">
              <a:rPr lang="sk-SK" smtClean="0"/>
              <a:t>24. 2. 2019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FEAFC-50D2-414B-B8DF-2428FFABF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12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21744" y="1551709"/>
            <a:ext cx="6216074" cy="1958253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sk-SK" dirty="0" smtClean="0"/>
              <a:t>ART ateliér</a:t>
            </a:r>
            <a:br>
              <a:rPr lang="sk-SK" dirty="0" smtClean="0"/>
            </a:br>
            <a:r>
              <a:rPr lang="sk-SK" b="1" dirty="0" smtClean="0"/>
              <a:t>KVETINOVÝ OBRÁZOK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81962" y="3602038"/>
            <a:ext cx="5246255" cy="1655762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Mgr. Miriam Bencová</a:t>
            </a:r>
          </a:p>
          <a:p>
            <a:r>
              <a:rPr lang="sk-SK" dirty="0" smtClean="0"/>
              <a:t>zdroj: internet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508" y="1043853"/>
            <a:ext cx="4572000" cy="4932219"/>
          </a:xfrm>
          <a:prstGeom prst="rect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546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376" y="293153"/>
            <a:ext cx="2715491" cy="280785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6059" y="244311"/>
            <a:ext cx="2678545" cy="290553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2900" y="293153"/>
            <a:ext cx="2917376" cy="276167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889" y="3491344"/>
            <a:ext cx="5296333" cy="289098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2198" y="3491344"/>
            <a:ext cx="4109275" cy="27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3" y="231630"/>
            <a:ext cx="4950691" cy="330303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45" y="231631"/>
            <a:ext cx="4950691" cy="330303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745" y="3823855"/>
            <a:ext cx="5116945" cy="264549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654" y="3823855"/>
            <a:ext cx="5403273" cy="264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9200" y="231630"/>
            <a:ext cx="4608945" cy="406717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5" y="2717800"/>
            <a:ext cx="3927764" cy="392776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255" y="231630"/>
            <a:ext cx="3202897" cy="241585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7416" y="595743"/>
            <a:ext cx="3548908" cy="245297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681" y="3717078"/>
            <a:ext cx="3544643" cy="281236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3600" y="231630"/>
            <a:ext cx="1798655" cy="1542473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48" y="2836616"/>
            <a:ext cx="2503055" cy="167000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9188" y="4298805"/>
            <a:ext cx="3850788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542" y="240145"/>
            <a:ext cx="3700306" cy="372225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782" y="240145"/>
            <a:ext cx="3768400" cy="372225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1116" y="240145"/>
            <a:ext cx="3558581" cy="372225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4329" y="4193310"/>
            <a:ext cx="4286250" cy="206894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82" y="4046394"/>
            <a:ext cx="4286250" cy="25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95" y="377115"/>
            <a:ext cx="2826493" cy="277972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7"/>
          <a:stretch/>
        </p:blipFill>
        <p:spPr>
          <a:xfrm>
            <a:off x="7533434" y="557958"/>
            <a:ext cx="3928893" cy="571905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300" y="3349056"/>
            <a:ext cx="3162886" cy="275618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4032" y="377115"/>
            <a:ext cx="3123240" cy="61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</Words>
  <Application>Microsoft Office PowerPoint</Application>
  <PresentationFormat>Širokouhlá</PresentationFormat>
  <Paragraphs>4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Motív balíka Office</vt:lpstr>
      <vt:lpstr>ART ateliér KVETINOVÝ OBRÁZOK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Riaditelka</dc:creator>
  <cp:lastModifiedBy>Riaditelka</cp:lastModifiedBy>
  <cp:revision>6</cp:revision>
  <dcterms:created xsi:type="dcterms:W3CDTF">2019-02-24T16:08:38Z</dcterms:created>
  <dcterms:modified xsi:type="dcterms:W3CDTF">2019-02-24T17:26:52Z</dcterms:modified>
</cp:coreProperties>
</file>