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21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79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05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07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6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31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06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77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6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60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63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8DEA-B124-406F-B175-4F08F471464E}" type="datetimeFigureOut">
              <a:rPr lang="sk-SK" smtClean="0"/>
              <a:t>20. 1. 2019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19D3-04CE-4B77-9B23-E41E689CF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6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EkT3WdTO_g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watch?v=xomAmhzLoTc" TargetMode="External"/><Relationship Id="rId7" Type="http://schemas.openxmlformats.org/officeDocument/2006/relationships/hyperlink" Target="https://www.youtube.com/watch?v=ORAcVJ8V2-0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67uOSwPvFY" TargetMode="External"/><Relationship Id="rId11" Type="http://schemas.openxmlformats.org/officeDocument/2006/relationships/hyperlink" Target="https://www.youtube.com/watch?v=lNqIbcToXYE" TargetMode="External"/><Relationship Id="rId5" Type="http://schemas.openxmlformats.org/officeDocument/2006/relationships/hyperlink" Target="https://www.youtube.com/watch?v=mhalQPSeT1Q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www.youtube.com/watch?v=2h4c4tg1Orc" TargetMode="External"/><Relationship Id="rId4" Type="http://schemas.openxmlformats.org/officeDocument/2006/relationships/hyperlink" Target="https://www.youtube.com/watch?v=nHmxN7ulUNk" TargetMode="External"/><Relationship Id="rId9" Type="http://schemas.openxmlformats.org/officeDocument/2006/relationships/hyperlink" Target="https://www.youtube.com/watch?v=xbd231W9Jsk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elecke-potreby.sk/c/maliarske-platna-lepenky-listy" TargetMode="External"/><Relationship Id="rId2" Type="http://schemas.openxmlformats.org/officeDocument/2006/relationships/hyperlink" Target="https://www.maliarske-platno.sk/obrazy/eshop/1-1-Maliarske-platna-na-ra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liarskeplatno.sk/akrylove-farby-pripravky?gclid=CjwKCAiA1ZDiBRAXEiwAIWyNC2wCrBgqWJK_LJZk4hKov_AD4A9eAVykoHvQpZ-ZfDFdksnvViv_oRoCKT8QAvD_BwE" TargetMode="External"/><Relationship Id="rId5" Type="http://schemas.openxmlformats.org/officeDocument/2006/relationships/hyperlink" Target="https://www.maliarskeplatno.sk/umelecke-potreby-matne-medium-amsterdam-1000ml-ptal-24192020" TargetMode="External"/><Relationship Id="rId4" Type="http://schemas.openxmlformats.org/officeDocument/2006/relationships/hyperlink" Target="https://www.bieladuha.sk/maliarske-platno-na-r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78907" y="1226705"/>
            <a:ext cx="6136844" cy="2909454"/>
          </a:xfr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ART ateliér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sz="5600" b="1" dirty="0" smtClean="0">
                <a:solidFill>
                  <a:srgbClr val="002060"/>
                </a:solidFill>
              </a:rPr>
              <a:t>AKRYLOVÉ TVORENIE</a:t>
            </a: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>(obrázky na stenu)</a:t>
            </a:r>
            <a:br>
              <a:rPr lang="sk-SK" sz="4000" dirty="0" smtClean="0">
                <a:solidFill>
                  <a:srgbClr val="002060"/>
                </a:solidFill>
              </a:rPr>
            </a:br>
            <a:endParaRPr lang="sk-SK" sz="4000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35749" y="4440527"/>
            <a:ext cx="4239491" cy="817273"/>
          </a:xfrm>
        </p:spPr>
        <p:txBody>
          <a:bodyPr>
            <a:normAutofit/>
          </a:bodyPr>
          <a:lstStyle/>
          <a:p>
            <a:r>
              <a:rPr lang="sk-SK" sz="1800" dirty="0" smtClean="0">
                <a:solidFill>
                  <a:schemeClr val="bg1">
                    <a:lumMod val="75000"/>
                  </a:schemeClr>
                </a:solidFill>
              </a:rPr>
              <a:t>oblasť: výtvarná, technická</a:t>
            </a:r>
          </a:p>
          <a:p>
            <a:r>
              <a:rPr lang="sk-SK" sz="1800" dirty="0" smtClean="0">
                <a:solidFill>
                  <a:schemeClr val="bg1">
                    <a:lumMod val="75000"/>
                  </a:schemeClr>
                </a:solidFill>
              </a:rPr>
              <a:t>autor: Mgr. Miriam Bencová</a:t>
            </a:r>
            <a:endParaRPr lang="sk-SK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4" y="480470"/>
            <a:ext cx="3939598" cy="5963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37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15637" y="360218"/>
            <a:ext cx="474749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effectLst/>
              </a:rPr>
              <a:t>AKRYLOVÉ FARBY </a:t>
            </a:r>
            <a:r>
              <a:rPr lang="sk-SK" dirty="0" smtClean="0">
                <a:effectLst/>
              </a:rPr>
              <a:t>sú </a:t>
            </a:r>
            <a:r>
              <a:rPr lang="sk-SK" dirty="0" smtClean="0"/>
              <a:t>vhodné aj</a:t>
            </a:r>
            <a:r>
              <a:rPr lang="sk-SK" dirty="0" smtClean="0">
                <a:effectLst/>
              </a:rPr>
              <a:t> pre malých alebo začínajúcich maliarov, pretože majú niekoľko výborných vlastností: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sú</a:t>
            </a:r>
            <a:r>
              <a:rPr lang="sk-SK" dirty="0" smtClean="0">
                <a:effectLst/>
              </a:rPr>
              <a:t> rozpustné vo vode;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effectLst/>
              </a:rPr>
              <a:t>rýchlo schnú a ich využitie je všestranné; 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aj po</a:t>
            </a:r>
            <a:r>
              <a:rPr lang="sk-SK" dirty="0" smtClean="0">
                <a:effectLst/>
              </a:rPr>
              <a:t> vysušení ich môžeme premaľovať v priebehu niekoľkých minút; 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effectLst/>
              </a:rPr>
              <a:t>môžeme ich natrieť na akýkoľvek povrch, ale ten nesmie obsahovať mastné látky (vosk alebo olej);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effectLst/>
              </a:rPr>
              <a:t>dajú sa ľahko čistiť mydlom a vodou.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AF7FE"/>
              </a:clrFrom>
              <a:clrTo>
                <a:srgbClr val="FAF7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80" y="3499539"/>
            <a:ext cx="3178896" cy="31470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569" y="3676073"/>
            <a:ext cx="6928849" cy="271549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203" y="506957"/>
            <a:ext cx="5216605" cy="2992582"/>
          </a:xfrm>
          <a:prstGeom prst="rect">
            <a:avLst/>
          </a:prstGeom>
        </p:spPr>
      </p:pic>
      <p:sp>
        <p:nvSpPr>
          <p:cNvPr id="8" name="Zaoblený obdĺžnik 7"/>
          <p:cNvSpPr/>
          <p:nvPr/>
        </p:nvSpPr>
        <p:spPr>
          <a:xfrm>
            <a:off x="8549693" y="665017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rozfúkavanie farby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4947512" y="5902036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liatie farby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96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264727" y="323272"/>
            <a:ext cx="663170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>
                <a:effectLst/>
              </a:rPr>
              <a:t>Akrylové</a:t>
            </a:r>
            <a:r>
              <a:rPr lang="sk-SK" dirty="0" smtClean="0">
                <a:effectLst/>
              </a:rPr>
              <a:t> farby sú vodou riediteľné a pomerne ľahko použiteľné. Ako paletu je dobré použiť sklo alebo plastovú podložku, na ktorú sa </a:t>
            </a:r>
            <a:r>
              <a:rPr lang="sk-SK" dirty="0" err="1" smtClean="0">
                <a:effectLst/>
              </a:rPr>
              <a:t>akryl</a:t>
            </a:r>
            <a:r>
              <a:rPr lang="sk-SK" dirty="0" smtClean="0">
                <a:effectLst/>
              </a:rPr>
              <a:t> nelepí. Po jej zaschnutí na palete je možné farby opäť rozmiešať vodou.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effectLst/>
              </a:rPr>
              <a:t>Hrúbka náteru a krycia schopnosť závisí od množstva primiešanej vody. Ak chcete dosiahnuť hrubý krycí náter, tak vodu nepridávajte. Ak však chcete docieliť tenší, ba až akvarelový náter tak primiešajte viac vody či </a:t>
            </a:r>
            <a:r>
              <a:rPr lang="sk-SK" dirty="0" err="1" smtClean="0">
                <a:effectLst/>
              </a:rPr>
              <a:t>akrylového</a:t>
            </a:r>
            <a:r>
              <a:rPr lang="sk-SK" dirty="0" smtClean="0">
                <a:effectLst/>
              </a:rPr>
              <a:t> média.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>
                <a:effectLst/>
              </a:rPr>
              <a:t>Akrylová</a:t>
            </a:r>
            <a:r>
              <a:rPr lang="sk-SK" dirty="0" smtClean="0">
                <a:effectLst/>
              </a:rPr>
              <a:t> farba je vhodná takmer na všetky podklady. Od plátna, dreva, papiera, cez kameň a terakotu až po textílie, sololit a nábytok. Spôsob a podklad práce je len na vašej fantázii...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47853" y="3917654"/>
            <a:ext cx="654858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>
                <a:effectLst/>
              </a:rPr>
              <a:t>Akryl</a:t>
            </a:r>
            <a:r>
              <a:rPr lang="sk-SK" dirty="0" smtClean="0">
                <a:effectLst/>
              </a:rPr>
              <a:t> po zaschnutí tmavne. Nie nejako výrazne, no môže ovplyvniť výsledné dielo. Dbajte preto na to, aby farby, ktoré nanášate boli možno o odtieň svetlejšie od výslednej farby akú sami chcete. To docielite tým, že do základnej farby pred prenesením na podklad prilejete bielu farbu a dôkladne premiešate.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Na záver prácu môžeme po dôkladnom zaschnutí prelakovať. Ochránime ju tak pred blednutím alebo prašnosťou.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2" y="1404496"/>
            <a:ext cx="4535055" cy="45350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36968" y="517181"/>
            <a:ext cx="480752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effectLst/>
              </a:rPr>
              <a:t>NIEKOĽKO RÁD PRE ZAČIATOČNÍKOV ALEBO...</a:t>
            </a:r>
          </a:p>
          <a:p>
            <a:pPr algn="r"/>
            <a:r>
              <a:rPr lang="sk-SK" b="1" dirty="0" smtClean="0">
                <a:effectLst/>
              </a:rPr>
              <a:t>...DOBRÉ RADY NA ÚVOD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197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6966" y="193907"/>
            <a:ext cx="233997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effectLst/>
              </a:rPr>
              <a:t>Niečo na inšpiráciu...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" y="701785"/>
            <a:ext cx="2593571" cy="32419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81746" y="55225"/>
            <a:ext cx="6927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maľovanie rozlievaním: </a:t>
            </a:r>
            <a:r>
              <a:rPr lang="sk-SK" dirty="0" smtClean="0">
                <a:hlinkClick r:id="rId3"/>
              </a:rPr>
              <a:t>https://www.youtube.com/watch?v=xomAmhzLoTc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https://www.youtube.com/watch?v=nHmxN7ulUNk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5"/>
              </a:rPr>
              <a:t>https://www.youtube.com/watch?v=mhalQPSeT1Q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maľovanie otláčaním:</a:t>
            </a:r>
          </a:p>
          <a:p>
            <a:r>
              <a:rPr lang="sk-SK" dirty="0" smtClean="0">
                <a:hlinkClick r:id="rId6"/>
              </a:rPr>
              <a:t>https://www.youtube.com/watch?v=x67uOSwPvFY</a:t>
            </a:r>
            <a:r>
              <a:rPr lang="sk-SK" dirty="0" smtClean="0"/>
              <a:t> </a:t>
            </a:r>
            <a:endParaRPr lang="sk-SK" dirty="0"/>
          </a:p>
          <a:p>
            <a:r>
              <a:rPr lang="sk-SK" b="1" dirty="0" smtClean="0"/>
              <a:t>liatie cez „prekážku“:</a:t>
            </a:r>
          </a:p>
          <a:p>
            <a:r>
              <a:rPr lang="sk-SK" dirty="0" smtClean="0">
                <a:hlinkClick r:id="rId7"/>
              </a:rPr>
              <a:t>https://www.youtube.com/watch?v=ORAcVJ8V2-0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https://www.youtube.com/watch?v=OEkT3WdTO_g</a:t>
            </a:r>
            <a:endParaRPr lang="sk-SK" dirty="0"/>
          </a:p>
          <a:p>
            <a:r>
              <a:rPr lang="sk-SK" b="1" dirty="0" smtClean="0"/>
              <a:t>maľovanie vyliatím z nádoby a rozfúkavaním farby:</a:t>
            </a:r>
          </a:p>
          <a:p>
            <a:r>
              <a:rPr lang="sk-SK" dirty="0" smtClean="0">
                <a:hlinkClick r:id="rId9"/>
              </a:rPr>
              <a:t>https://www.youtube.com/watch?v=xbd231W9Jsk</a:t>
            </a:r>
            <a:endParaRPr lang="sk-SK" dirty="0"/>
          </a:p>
          <a:p>
            <a:r>
              <a:rPr lang="sk-SK" dirty="0" smtClean="0">
                <a:hlinkClick r:id="rId10"/>
              </a:rPr>
              <a:t>https://www.youtube.com/watch?v=2h4c4tg1Orc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maľovanie </a:t>
            </a:r>
            <a:r>
              <a:rPr lang="sk-SK" b="1" dirty="0" err="1" smtClean="0"/>
              <a:t>mandaly</a:t>
            </a:r>
            <a:r>
              <a:rPr lang="sk-SK" b="1" dirty="0" smtClean="0"/>
              <a:t>:</a:t>
            </a:r>
          </a:p>
          <a:p>
            <a:r>
              <a:rPr lang="sk-SK" dirty="0" smtClean="0">
                <a:hlinkClick r:id="rId11"/>
              </a:rPr>
              <a:t>https://www.youtube.com/watch?v=lNqIbcToXYE</a:t>
            </a:r>
            <a:r>
              <a:rPr lang="sk-SK" dirty="0" smtClean="0"/>
              <a:t>  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3" t="7778" r="17715"/>
          <a:stretch/>
        </p:blipFill>
        <p:spPr>
          <a:xfrm>
            <a:off x="0" y="3998487"/>
            <a:ext cx="3737032" cy="283410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025" y="3887226"/>
            <a:ext cx="4693986" cy="28341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637" y="193907"/>
            <a:ext cx="3810772" cy="329595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383" y="4118388"/>
            <a:ext cx="3528291" cy="2594302"/>
          </a:xfrm>
          <a:prstGeom prst="rect">
            <a:avLst/>
          </a:prstGeom>
        </p:spPr>
      </p:pic>
      <p:sp>
        <p:nvSpPr>
          <p:cNvPr id="10" name="Zaoblený obdĺžnik 9"/>
          <p:cNvSpPr/>
          <p:nvPr/>
        </p:nvSpPr>
        <p:spPr>
          <a:xfrm>
            <a:off x="236966" y="3565236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liatie farby</a:t>
            </a: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1294530" y="6433216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otláčanie farby</a:t>
            </a:r>
            <a:endParaRPr lang="sk-SK" dirty="0"/>
          </a:p>
        </p:txBody>
      </p:sp>
      <p:sp>
        <p:nvSpPr>
          <p:cNvPr id="12" name="Zaoblený obdĺžnik 11"/>
          <p:cNvSpPr/>
          <p:nvPr/>
        </p:nvSpPr>
        <p:spPr>
          <a:xfrm>
            <a:off x="4915184" y="4225636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maľovanie </a:t>
            </a:r>
            <a:r>
              <a:rPr lang="sk-SK" dirty="0" err="1" smtClean="0"/>
              <a:t>mandaly</a:t>
            </a:r>
            <a:endParaRPr lang="sk-SK" dirty="0"/>
          </a:p>
        </p:txBody>
      </p:sp>
      <p:sp>
        <p:nvSpPr>
          <p:cNvPr id="13" name="Zaoblený obdĺžnik 12"/>
          <p:cNvSpPr/>
          <p:nvPr/>
        </p:nvSpPr>
        <p:spPr>
          <a:xfrm>
            <a:off x="7903632" y="3328867"/>
            <a:ext cx="2339977" cy="321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liatie cez prekážku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85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1273" y="803564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rámiky s plátnom kúpite napr. tu:</a:t>
            </a:r>
          </a:p>
          <a:p>
            <a:r>
              <a:rPr lang="sk-SK" dirty="0" smtClean="0">
                <a:hlinkClick r:id="rId2"/>
              </a:rPr>
              <a:t>https://www.maliarske-platno.sk/obrazy/eshop/1-1-Maliarske-platna-na-rame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https://www.umelecke-potreby.sk/c/maliarske-platna-lepenky-listy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4"/>
              </a:rPr>
              <a:t>https://www.bieladuha.sk/maliarske-platno-na-rame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err="1" smtClean="0"/>
              <a:t>akrylové</a:t>
            </a:r>
            <a:r>
              <a:rPr lang="sk-SK" dirty="0" smtClean="0"/>
              <a:t> médium napr. tu:</a:t>
            </a:r>
          </a:p>
          <a:p>
            <a:r>
              <a:rPr lang="sk-SK" dirty="0" smtClean="0">
                <a:hlinkClick r:id="rId5"/>
              </a:rPr>
              <a:t>https://www.maliarskeplatno.sk/umelecke-potreby-matne-medium-amsterdam-1000ml-ptal-24192020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6"/>
              </a:rPr>
              <a:t>https://www.maliarskeplatno.sk/akrylove-farby-pripravky?gclid=CjwKCAiA1ZDiBRAXEiwAIWyNC2wCrBgqWJK_LJZk4hKov_AD4A9eAVykoHvQpZ-ZfDFdksnvViv_oRoCKT8QAvD_BwE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err="1" smtClean="0"/>
              <a:t>akrylové</a:t>
            </a:r>
            <a:r>
              <a:rPr lang="sk-SK" dirty="0" smtClean="0"/>
              <a:t> farby a všetko potrebné na rôznych stránkach s výtvarnými alebo umeleckými potrebami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141126" y="4839855"/>
            <a:ext cx="5438694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/>
              <a:t>Prajem vám krásne tvorenie </a:t>
            </a:r>
            <a:r>
              <a:rPr lang="sk-SK" sz="3200" dirty="0" smtClean="0">
                <a:sym typeface="Wingdings" panose="05000000000000000000" pitchFamily="2" charset="2"/>
              </a:rPr>
              <a:t>!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951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239</Words>
  <Application>Microsoft Office PowerPoint</Application>
  <PresentationFormat>Širokouhlá</PresentationFormat>
  <Paragraphs>47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Motív balíka Office</vt:lpstr>
      <vt:lpstr>ART ateliér AKRYLOVÉ TVORENIE (obrázky na stenu)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ateliér Akrylové tvorenie</dc:title>
  <dc:creator>Riaditel</dc:creator>
  <cp:lastModifiedBy>Riaditel</cp:lastModifiedBy>
  <cp:revision>11</cp:revision>
  <dcterms:created xsi:type="dcterms:W3CDTF">2019-01-20T12:27:22Z</dcterms:created>
  <dcterms:modified xsi:type="dcterms:W3CDTF">2019-01-20T14:09:46Z</dcterms:modified>
</cp:coreProperties>
</file>