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261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752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708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221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743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221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659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750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56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01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064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017-DC90-42BC-B050-96D26F22BE69}" type="datetimeFigureOut">
              <a:rPr lang="sk-SK" smtClean="0"/>
              <a:t>13. 1. 2019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12BF-3DA0-4920-8BCE-00F485CCF3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840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k/" TargetMode="External"/><Relationship Id="rId3" Type="http://schemas.openxmlformats.org/officeDocument/2006/relationships/hyperlink" Target="https://www.youtube.com/watch?v=F_ahwLyNT7E" TargetMode="External"/><Relationship Id="rId7" Type="http://schemas.openxmlformats.org/officeDocument/2006/relationships/hyperlink" Target="https://sk.pinterest.com/" TargetMode="External"/><Relationship Id="rId2" Type="http://schemas.openxmlformats.org/officeDocument/2006/relationships/hyperlink" Target="https://www.youtube.com/watch?v=VjxarYbb2_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liarskeplatno.sk/umelecke-potreby-fixky-giotto-decor-metal-5-farieb-pg452900" TargetMode="External"/><Relationship Id="rId5" Type="http://schemas.openxmlformats.org/officeDocument/2006/relationships/hyperlink" Target="https://www.sashe.sk/MaterialPreTvorilky/detail/permanentne-fixky-s-2-hrotmi" TargetMode="External"/><Relationship Id="rId4" Type="http://schemas.openxmlformats.org/officeDocument/2006/relationships/hyperlink" Target="https://www.youtube.com/watch?v=wqS14V80m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5091" y="1925926"/>
            <a:ext cx="7915564" cy="21196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ART ateliér</a:t>
            </a:r>
            <a:br>
              <a:rPr lang="sk-SK" dirty="0" smtClean="0"/>
            </a:br>
            <a:r>
              <a:rPr lang="sk-SK" b="1" dirty="0" smtClean="0"/>
              <a:t>Maľovanie na alobal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0873" y="6142038"/>
            <a:ext cx="9144000" cy="39730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>
                    <a:lumMod val="50000"/>
                  </a:schemeClr>
                </a:solidFill>
              </a:rPr>
              <a:t>Oblasť: výtvarná, technická, autor: Mgr. Miriam Bencová</a:t>
            </a:r>
            <a:endParaRPr lang="sk-SK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8835" y="341744"/>
            <a:ext cx="4719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Maľovanie na alobal je netradičná a zaujímavá technika výtvarného tvorenia. Pri vytváraní obrázkov máme niekoľko možností...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maľovanie vlastných návrhov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vyfarbovanie reliéfnych obrázkov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vytváranie „mozaikových“ obrázkov</a:t>
            </a:r>
          </a:p>
          <a:p>
            <a:r>
              <a:rPr lang="sk-SK" dirty="0" smtClean="0"/>
              <a:t>Na vymaľovanie obrázkov môžeme použiť: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temperové farby (s pridaním koncentrátu na riad, aby sa tempera ľahšie nanášala na alobal)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permanentnými fixkami (rýchlo schnú a nerozmazávajú sa)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7251" y="766617"/>
            <a:ext cx="3722299" cy="273396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6" y="3803018"/>
            <a:ext cx="3860800" cy="28956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70" y="3334325"/>
            <a:ext cx="5282502" cy="336429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618" y="208483"/>
            <a:ext cx="3731621" cy="222068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119069" y="2539616"/>
            <a:ext cx="277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Vymaľovanie podľa reliéfu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655302" y="3758064"/>
            <a:ext cx="204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Mozaikový obrázok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9245578" y="3874051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Kreslenie podľa vlastnej fantázie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52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513285" y="275521"/>
            <a:ext cx="4147128" cy="637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Maľovanie podľa reliéfneho obrázku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481760" y="341960"/>
            <a:ext cx="635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Potrebujeme: kartón ľubovoľnej veľkosti, alobal, fixky alebo tempery (prostriedok na riad)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45" y="1043496"/>
            <a:ext cx="3067808" cy="246237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421253" y="988291"/>
            <a:ext cx="7410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Postup:</a:t>
            </a:r>
          </a:p>
          <a:p>
            <a:pPr marL="342900" indent="-342900">
              <a:buAutoNum type="arabicPeriod"/>
            </a:pPr>
            <a:r>
              <a:rPr lang="sk-SK" dirty="0" smtClean="0"/>
              <a:t>pripravíme si kartón, na ktorý sme napr. z roliek toaletného papiera pripravili vystupujúce kvety</a:t>
            </a:r>
          </a:p>
          <a:p>
            <a:pPr marL="342900" indent="-342900">
              <a:buAutoNum type="arabicPeriod"/>
            </a:pPr>
            <a:r>
              <a:rPr lang="sk-SK" dirty="0" smtClean="0"/>
              <a:t>z rolky odtrhneme pás alobalu a položíme „matnou“ stranou nahor</a:t>
            </a:r>
          </a:p>
          <a:p>
            <a:pPr marL="342900" indent="-342900">
              <a:buAutoNum type="arabicPeriod"/>
            </a:pPr>
            <a:r>
              <a:rPr lang="sk-SK" dirty="0" smtClean="0"/>
              <a:t>pripravený obrázok otočíme vystupujúcim obrázkom nadol</a:t>
            </a:r>
          </a:p>
          <a:p>
            <a:pPr marL="342900" indent="-342900">
              <a:buAutoNum type="arabicPeriod"/>
            </a:pPr>
            <a:r>
              <a:rPr lang="sk-SK" dirty="0" smtClean="0"/>
              <a:t>mäkkou handričkou prechádzame po obrázku pod alobalom, čím dosiahneme zobrazenie pripraveného reliéfu</a:t>
            </a:r>
          </a:p>
          <a:p>
            <a:pPr marL="342900" indent="-342900">
              <a:buAutoNum type="arabicPeriod"/>
            </a:pPr>
            <a:r>
              <a:rPr lang="sk-SK" dirty="0" smtClean="0"/>
              <a:t>pripravenými fixkami postupne vyfarbujeme časti obrázka</a:t>
            </a:r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00" y="3561081"/>
            <a:ext cx="3200428" cy="192096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368" y="4787161"/>
            <a:ext cx="3314045" cy="197113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350" y="3561081"/>
            <a:ext cx="3448434" cy="204987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6516" y="3889840"/>
            <a:ext cx="3674197" cy="2758341"/>
          </a:xfrm>
          <a:prstGeom prst="rect">
            <a:avLst/>
          </a:prstGeom>
        </p:spPr>
      </p:pic>
      <p:sp>
        <p:nvSpPr>
          <p:cNvPr id="11" name="Vývojový diagram: spojnica 10"/>
          <p:cNvSpPr/>
          <p:nvPr/>
        </p:nvSpPr>
        <p:spPr>
          <a:xfrm>
            <a:off x="836944" y="1231364"/>
            <a:ext cx="432000" cy="43200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 smtClean="0"/>
              <a:t>1</a:t>
            </a:r>
            <a:r>
              <a:rPr lang="sk-SK" sz="1000" dirty="0"/>
              <a:t>.</a:t>
            </a:r>
          </a:p>
        </p:txBody>
      </p:sp>
      <p:sp>
        <p:nvSpPr>
          <p:cNvPr id="12" name="Vývojový diagram: spojnica 11"/>
          <p:cNvSpPr/>
          <p:nvPr/>
        </p:nvSpPr>
        <p:spPr>
          <a:xfrm>
            <a:off x="513285" y="5247686"/>
            <a:ext cx="432000" cy="4320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 smtClean="0"/>
              <a:t>2.</a:t>
            </a:r>
            <a:endParaRPr lang="sk-SK" sz="1000" dirty="0"/>
          </a:p>
        </p:txBody>
      </p:sp>
      <p:sp>
        <p:nvSpPr>
          <p:cNvPr id="13" name="Vývojový diagram: spojnica 12"/>
          <p:cNvSpPr/>
          <p:nvPr/>
        </p:nvSpPr>
        <p:spPr>
          <a:xfrm>
            <a:off x="4120753" y="4638900"/>
            <a:ext cx="432000" cy="4320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/>
              <a:t>3</a:t>
            </a:r>
            <a:r>
              <a:rPr lang="sk-SK" sz="1000" dirty="0" smtClean="0"/>
              <a:t>.</a:t>
            </a:r>
            <a:endParaRPr lang="sk-SK" sz="1000" dirty="0"/>
          </a:p>
        </p:txBody>
      </p:sp>
      <p:sp>
        <p:nvSpPr>
          <p:cNvPr id="14" name="Vývojový diagram: spojnica 13"/>
          <p:cNvSpPr/>
          <p:nvPr/>
        </p:nvSpPr>
        <p:spPr>
          <a:xfrm>
            <a:off x="4643477" y="3589571"/>
            <a:ext cx="432000" cy="4320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 smtClean="0"/>
              <a:t>4.</a:t>
            </a:r>
            <a:endParaRPr lang="sk-SK" sz="1000" dirty="0"/>
          </a:p>
        </p:txBody>
      </p:sp>
      <p:sp>
        <p:nvSpPr>
          <p:cNvPr id="15" name="Vývojový diagram: spojnica 14"/>
          <p:cNvSpPr/>
          <p:nvPr/>
        </p:nvSpPr>
        <p:spPr>
          <a:xfrm>
            <a:off x="11152713" y="3748387"/>
            <a:ext cx="432000" cy="4320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/>
              <a:t>5</a:t>
            </a:r>
            <a:r>
              <a:rPr lang="sk-SK" sz="1000" dirty="0" smtClean="0"/>
              <a:t>.</a:t>
            </a:r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4712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27" y="0"/>
            <a:ext cx="9603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5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" y="307109"/>
            <a:ext cx="4050145" cy="270009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" y="3108470"/>
            <a:ext cx="4120492" cy="303371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2247" y="147445"/>
            <a:ext cx="2017040" cy="17048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1122" y="3007206"/>
            <a:ext cx="4790505" cy="345324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207485" y="421883"/>
            <a:ext cx="3874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Ako získať reliéf?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</a:p>
          <a:p>
            <a:pPr algn="r"/>
            <a:r>
              <a:rPr lang="sk-SK" dirty="0" smtClean="0">
                <a:sym typeface="Wingdings" panose="05000000000000000000" pitchFamily="2" charset="2"/>
              </a:rPr>
              <a:t>napríklad tavnou pištoľou alebo obalením predmetu</a:t>
            </a:r>
          </a:p>
          <a:p>
            <a:pPr algn="r"/>
            <a:r>
              <a:rPr lang="sk-SK" dirty="0" smtClean="0">
                <a:sym typeface="Wingdings" panose="05000000000000000000" pitchFamily="2" charset="2"/>
              </a:rPr>
              <a:t>napr. tácky, ktorá </a:t>
            </a:r>
          </a:p>
          <a:p>
            <a:pPr algn="r"/>
            <a:r>
              <a:rPr lang="sk-SK" dirty="0" smtClean="0">
                <a:sym typeface="Wingdings" panose="05000000000000000000" pitchFamily="2" charset="2"/>
              </a:rPr>
              <a:t>má zospodu vzor, </a:t>
            </a:r>
          </a:p>
          <a:p>
            <a:pPr algn="r"/>
            <a:r>
              <a:rPr lang="sk-SK" dirty="0" smtClean="0">
                <a:sym typeface="Wingdings" panose="05000000000000000000" pitchFamily="2" charset="2"/>
              </a:rPr>
              <a:t>priliepaním vlny alebo špagátu na pripravený obrázok,  </a:t>
            </a:r>
          </a:p>
          <a:p>
            <a:pPr algn="r"/>
            <a:r>
              <a:rPr lang="sk-SK" dirty="0" smtClean="0">
                <a:sym typeface="Wingdings" panose="05000000000000000000" pitchFamily="2" charset="2"/>
              </a:rPr>
              <a:t>obalením čohokoľvek, čo má tvrdý a</a:t>
            </a:r>
          </a:p>
          <a:p>
            <a:pPr algn="r"/>
            <a:r>
              <a:rPr lang="sk-SK" dirty="0" smtClean="0">
                <a:sym typeface="Wingdings" panose="05000000000000000000" pitchFamily="2" charset="2"/>
              </a:rPr>
              <a:t>„vzorovaný podklad...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684" y="33097"/>
            <a:ext cx="269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1688" y="159306"/>
            <a:ext cx="635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 inšpiráciu </a:t>
            </a:r>
            <a:r>
              <a:rPr lang="sk-SK" dirty="0" smtClean="0">
                <a:sym typeface="Wingdings" panose="05000000000000000000" pitchFamily="2" charset="2"/>
              </a:rPr>
              <a:t> ...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67" y="0"/>
            <a:ext cx="3392333" cy="497378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37" y="0"/>
            <a:ext cx="3260715" cy="319635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54" y="4122907"/>
            <a:ext cx="2325428" cy="246149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934" y="3294639"/>
            <a:ext cx="2261276" cy="282906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7" y="3444782"/>
            <a:ext cx="3196359" cy="319635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7817" y="4114800"/>
            <a:ext cx="2052727" cy="27432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784713" y="528638"/>
            <a:ext cx="3896103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4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15633" y="2239000"/>
            <a:ext cx="63355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Ako na to si môžete pozrieť tu:</a:t>
            </a:r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www.youtube.com/watch?v=VjxarYbb2_Y</a:t>
            </a:r>
            <a:r>
              <a:rPr lang="sk-SK" dirty="0" smtClean="0"/>
              <a:t> (reliéf z lepidla)</a:t>
            </a:r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www.youtube.com/watch?v=F_ahwLyNT7E</a:t>
            </a:r>
            <a:r>
              <a:rPr lang="sk-SK" dirty="0" smtClean="0"/>
              <a:t> (maľovanie)</a:t>
            </a:r>
          </a:p>
          <a:p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www.youtube.com/watch?v=wqS14V80mok</a:t>
            </a:r>
            <a:r>
              <a:rPr lang="sk-SK" dirty="0" smtClean="0"/>
              <a:t> (reliéf z vlny)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515633" y="1076557"/>
            <a:ext cx="9137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Permanentné fixky si môžete kúpiť napr. tu:</a:t>
            </a:r>
          </a:p>
          <a:p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www.sashe.sk/MaterialPreTvorilky/detail/permanentne-fixky-s-2-hrotmi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www.maliarskeplatno.sk/umelecke-potreby-fixky-giotto-decor-metal-5-farieb-pg452900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2752436" y="5080000"/>
            <a:ext cx="5435600" cy="6689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Prajem vám príjemné tvorenie </a:t>
            </a:r>
            <a:r>
              <a:rPr lang="sk-SK" sz="2400" dirty="0" smtClean="0">
                <a:sym typeface="Wingdings" panose="05000000000000000000" pitchFamily="2" charset="2"/>
              </a:rPr>
              <a:t> !</a:t>
            </a: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515633" y="3678443"/>
            <a:ext cx="2636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Obrázky:</a:t>
            </a:r>
          </a:p>
          <a:p>
            <a:r>
              <a:rPr lang="sk-SK" dirty="0">
                <a:hlinkClick r:id="rId7"/>
              </a:rPr>
              <a:t>https://</a:t>
            </a:r>
            <a:r>
              <a:rPr lang="sk-SK" dirty="0" smtClean="0">
                <a:hlinkClick r:id="rId7"/>
              </a:rPr>
              <a:t>sk.pinterest.com/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8"/>
              </a:rPr>
              <a:t>https://</a:t>
            </a:r>
            <a:r>
              <a:rPr lang="sk-SK" dirty="0" smtClean="0">
                <a:hlinkClick r:id="rId8"/>
              </a:rPr>
              <a:t>www.google.sk/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2073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273</Words>
  <Application>Microsoft Office PowerPoint</Application>
  <PresentationFormat>Širokouhlá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Motív balíka Office</vt:lpstr>
      <vt:lpstr>ART ateliér Maľovanie na alobal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enkaustika</dc:title>
  <dc:creator>Riaditel</dc:creator>
  <cp:lastModifiedBy>Riaditel</cp:lastModifiedBy>
  <cp:revision>10</cp:revision>
  <dcterms:created xsi:type="dcterms:W3CDTF">2019-01-09T19:52:54Z</dcterms:created>
  <dcterms:modified xsi:type="dcterms:W3CDTF">2019-01-13T16:04:27Z</dcterms:modified>
</cp:coreProperties>
</file>