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52D6-053F-493D-941B-7C793EEDC5D2}" type="datetimeFigureOut">
              <a:rPr lang="sk-SK" smtClean="0"/>
              <a:t>8. 1. 2019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81F-B460-4D88-A0D0-67C5654FEE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150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52D6-053F-493D-941B-7C793EEDC5D2}" type="datetimeFigureOut">
              <a:rPr lang="sk-SK" smtClean="0"/>
              <a:t>8. 1. 2019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81F-B460-4D88-A0D0-67C5654FEE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360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52D6-053F-493D-941B-7C793EEDC5D2}" type="datetimeFigureOut">
              <a:rPr lang="sk-SK" smtClean="0"/>
              <a:t>8. 1. 2019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81F-B460-4D88-A0D0-67C5654FEE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224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52D6-053F-493D-941B-7C793EEDC5D2}" type="datetimeFigureOut">
              <a:rPr lang="sk-SK" smtClean="0"/>
              <a:t>8. 1. 2019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81F-B460-4D88-A0D0-67C5654FEE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329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52D6-053F-493D-941B-7C793EEDC5D2}" type="datetimeFigureOut">
              <a:rPr lang="sk-SK" smtClean="0"/>
              <a:t>8. 1. 2019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81F-B460-4D88-A0D0-67C5654FEE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52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52D6-053F-493D-941B-7C793EEDC5D2}" type="datetimeFigureOut">
              <a:rPr lang="sk-SK" smtClean="0"/>
              <a:t>8. 1. 2019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81F-B460-4D88-A0D0-67C5654FEE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3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52D6-053F-493D-941B-7C793EEDC5D2}" type="datetimeFigureOut">
              <a:rPr lang="sk-SK" smtClean="0"/>
              <a:t>8. 1. 2019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81F-B460-4D88-A0D0-67C5654FEE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375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52D6-053F-493D-941B-7C793EEDC5D2}" type="datetimeFigureOut">
              <a:rPr lang="sk-SK" smtClean="0"/>
              <a:t>8. 1. 2019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81F-B460-4D88-A0D0-67C5654FEE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063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52D6-053F-493D-941B-7C793EEDC5D2}" type="datetimeFigureOut">
              <a:rPr lang="sk-SK" smtClean="0"/>
              <a:t>8. 1. 2019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81F-B460-4D88-A0D0-67C5654FEE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364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52D6-053F-493D-941B-7C793EEDC5D2}" type="datetimeFigureOut">
              <a:rPr lang="sk-SK" smtClean="0"/>
              <a:t>8. 1. 2019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81F-B460-4D88-A0D0-67C5654FEE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561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52D6-053F-493D-941B-7C793EEDC5D2}" type="datetimeFigureOut">
              <a:rPr lang="sk-SK" smtClean="0"/>
              <a:t>8. 1. 2019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A881F-B460-4D88-A0D0-67C5654FEE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607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52D6-053F-493D-941B-7C793EEDC5D2}" type="datetimeFigureOut">
              <a:rPr lang="sk-SK" smtClean="0"/>
              <a:t>8. 1. 2019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A881F-B460-4D88-A0D0-67C5654FEE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110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FCnb71M20" TargetMode="External"/><Relationship Id="rId2" Type="http://schemas.openxmlformats.org/officeDocument/2006/relationships/hyperlink" Target="https://www.youtube.com/watch?v=FDnzk7g7Nk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sk/" TargetMode="External"/><Relationship Id="rId5" Type="http://schemas.openxmlformats.org/officeDocument/2006/relationships/hyperlink" Target="https://sk.pinterest.com/" TargetMode="External"/><Relationship Id="rId4" Type="http://schemas.openxmlformats.org/officeDocument/2006/relationships/hyperlink" Target="https://www.youtube.com/watch?v=T4povB1IP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357418"/>
            <a:ext cx="9144000" cy="2387600"/>
          </a:xfrm>
        </p:spPr>
        <p:txBody>
          <a:bodyPr/>
          <a:lstStyle/>
          <a:p>
            <a:r>
              <a:rPr lang="sk-SK" dirty="0" smtClean="0"/>
              <a:t>ART ateliér</a:t>
            </a:r>
            <a:br>
              <a:rPr lang="sk-SK" dirty="0" smtClean="0"/>
            </a:br>
            <a:r>
              <a:rPr lang="sk-SK" b="1" dirty="0" smtClean="0"/>
              <a:t>AGAMOGRAF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5600" y="5966547"/>
            <a:ext cx="9144000" cy="729817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Oblasť: výtvarná technická, environmentálna</a:t>
            </a:r>
          </a:p>
          <a:p>
            <a:r>
              <a:rPr lang="sk-SK" dirty="0" smtClean="0"/>
              <a:t>Autor: Mgr. Miriam Bencová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16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71055" y="387928"/>
            <a:ext cx="11092873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/>
              <a:t>AGAMOGRAF</a:t>
            </a:r>
            <a:r>
              <a:rPr lang="sk-SK" dirty="0" smtClean="0"/>
              <a:t> je obrázok, ktorý sa mení podľa toho, ako ho otočíme, resp. z akého uhlu sa naň pozrieme. Určite ste sa s ním stretli, keď ste pohýbali „meňavou“ pohľadnicou, magnetkou, či peračníkom.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" y="1283854"/>
            <a:ext cx="5872273" cy="330315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9" y="1283854"/>
            <a:ext cx="6003636" cy="337704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36" y="4292437"/>
            <a:ext cx="8153273" cy="25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43634" y="424873"/>
            <a:ext cx="2863272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Čo budeme potrebovať?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056" y="1050184"/>
            <a:ext cx="3808428" cy="51753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Zaoblený obdĺžnik 3"/>
          <p:cNvSpPr/>
          <p:nvPr/>
        </p:nvSpPr>
        <p:spPr>
          <a:xfrm>
            <a:off x="4507345" y="341745"/>
            <a:ext cx="6197600" cy="2697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sk-SK" dirty="0" smtClean="0"/>
              <a:t>2 x papier (čistý, ak chceme nakresliť svoje vlastné obrázky, alebo s predkreslenými obrázkami) formát A4</a:t>
            </a:r>
          </a:p>
          <a:p>
            <a:pPr marL="342900" indent="-342900">
              <a:buAutoNum type="arabicPeriod"/>
            </a:pPr>
            <a:r>
              <a:rPr lang="sk-SK" dirty="0" smtClean="0"/>
              <a:t>2 x čistý papier rovnakého formátu</a:t>
            </a:r>
          </a:p>
          <a:p>
            <a:pPr marL="342900" indent="-342900">
              <a:buAutoNum type="arabicPeriod"/>
            </a:pPr>
            <a:r>
              <a:rPr lang="sk-SK" dirty="0" smtClean="0"/>
              <a:t>kresliace potreby (pastelky, fixky, </a:t>
            </a:r>
            <a:r>
              <a:rPr lang="sk-SK" dirty="0" err="1" smtClean="0"/>
              <a:t>voskovky</a:t>
            </a:r>
            <a:r>
              <a:rPr lang="sk-SK" dirty="0" smtClean="0"/>
              <a:t>...)</a:t>
            </a:r>
          </a:p>
          <a:p>
            <a:pPr marL="342900" indent="-342900">
              <a:buAutoNum type="arabicPeriod"/>
            </a:pPr>
            <a:r>
              <a:rPr lang="sk-SK" dirty="0" smtClean="0"/>
              <a:t>tyčinkové lepidlo</a:t>
            </a:r>
          </a:p>
          <a:p>
            <a:pPr marL="342900" indent="-342900">
              <a:buAutoNum type="arabicPeriod"/>
            </a:pPr>
            <a:r>
              <a:rPr lang="sk-SK" dirty="0" smtClean="0"/>
              <a:t>pravítko</a:t>
            </a:r>
          </a:p>
          <a:p>
            <a:pPr marL="342900" indent="-342900">
              <a:buAutoNum type="arabicPeriod"/>
            </a:pPr>
            <a:r>
              <a:rPr lang="sk-SK" dirty="0" smtClean="0"/>
              <a:t>obyčajnú ceruzku</a:t>
            </a:r>
          </a:p>
          <a:p>
            <a:pPr marL="342900" indent="-342900">
              <a:buAutoNum type="arabicPeriod"/>
            </a:pPr>
            <a:r>
              <a:rPr lang="sk-SK" dirty="0" smtClean="0"/>
              <a:t>lepiacu pásku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4613563" y="3362036"/>
            <a:ext cx="7227455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k-SK" b="1" dirty="0" smtClean="0">
                <a:solidFill>
                  <a:srgbClr val="FF0000"/>
                </a:solidFill>
              </a:rPr>
              <a:t>!</a:t>
            </a:r>
            <a:r>
              <a:rPr lang="sk-SK" dirty="0" smtClean="0"/>
              <a:t> Ak chceme </a:t>
            </a:r>
            <a:r>
              <a:rPr lang="sk-SK" i="1" dirty="0" smtClean="0"/>
              <a:t>obojstranný</a:t>
            </a:r>
            <a:r>
              <a:rPr lang="sk-SK" dirty="0" smtClean="0"/>
              <a:t> </a:t>
            </a:r>
            <a:r>
              <a:rPr lang="sk-SK" dirty="0" err="1" smtClean="0"/>
              <a:t>agamograf</a:t>
            </a:r>
            <a:r>
              <a:rPr lang="sk-SK" dirty="0" smtClean="0"/>
              <a:t>, potrebujeme jeden papier formátu obrázku. Jednotlivé časti priliepame obojstranne.</a:t>
            </a:r>
          </a:p>
          <a:p>
            <a:pPr algn="just"/>
            <a:r>
              <a:rPr lang="sk-SK" b="1" dirty="0" smtClean="0">
                <a:solidFill>
                  <a:srgbClr val="FF0000"/>
                </a:solidFill>
              </a:rPr>
              <a:t>!</a:t>
            </a:r>
            <a:r>
              <a:rPr lang="sk-SK" dirty="0" smtClean="0"/>
              <a:t> Ak tvoríme </a:t>
            </a:r>
            <a:r>
              <a:rPr lang="sk-SK" i="1" dirty="0" smtClean="0"/>
              <a:t>jednostranný</a:t>
            </a:r>
            <a:r>
              <a:rPr lang="sk-SK" dirty="0" smtClean="0"/>
              <a:t>, potrebuje dva papiere formátu obrázkov.</a:t>
            </a:r>
          </a:p>
          <a:p>
            <a:pPr algn="just"/>
            <a:r>
              <a:rPr lang="sk-SK" b="1" dirty="0" smtClean="0">
                <a:solidFill>
                  <a:srgbClr val="FF0000"/>
                </a:solidFill>
              </a:rPr>
              <a:t>!</a:t>
            </a:r>
            <a:r>
              <a:rPr lang="sk-SK" dirty="0" smtClean="0"/>
              <a:t> Nakreslený obrázok a aj papier, na ktorý budeme lepiť jednotlivé diely rozdelíme na rovnaké časti. Ak pripravené obrázky rozstriháme napr. na 2 cm pásiky, čiary na čistom papieri si tiež pripravíme vo veľkosti 2 cm.</a:t>
            </a:r>
          </a:p>
          <a:p>
            <a:pPr algn="just"/>
            <a:r>
              <a:rPr lang="sk-SK" b="1" dirty="0" smtClean="0">
                <a:solidFill>
                  <a:srgbClr val="FF0000"/>
                </a:solidFill>
              </a:rPr>
              <a:t>!</a:t>
            </a:r>
            <a:r>
              <a:rPr lang="sk-SK" dirty="0" smtClean="0"/>
              <a:t> Na nakreslený obrázok si pripravte zozadu a jednotlivé pásiky si napíšte napr. A1, B1, C1... a druhý obrázok napr. A2, B2, C2...</a:t>
            </a:r>
          </a:p>
          <a:p>
            <a:pPr algn="just"/>
            <a:r>
              <a:rPr lang="sk-SK" b="1" dirty="0" smtClean="0">
                <a:solidFill>
                  <a:srgbClr val="FF0000"/>
                </a:solidFill>
              </a:rPr>
              <a:t>!</a:t>
            </a:r>
            <a:r>
              <a:rPr lang="sk-SK" dirty="0" smtClean="0"/>
              <a:t> Na pripravený papier, ktorý si poskladáme ako harmoniku (kde budeme priliepať pásiky) si napíšeme označenie striedavo napr. A1, A2, B1, B2...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965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43634" y="424873"/>
            <a:ext cx="2863272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Niečo na inšpiráciu </a:t>
            </a:r>
            <a:r>
              <a:rPr lang="sk-SK" dirty="0" smtClean="0">
                <a:sym typeface="Wingdings" panose="05000000000000000000" pitchFamily="2" charset="2"/>
              </a:rPr>
              <a:t> ...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53" y="1062181"/>
            <a:ext cx="3638675" cy="550487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748" y="157017"/>
            <a:ext cx="2669557" cy="283556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101" y="157017"/>
            <a:ext cx="4004050" cy="281709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2" y="2991799"/>
            <a:ext cx="3704565" cy="370456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101" y="3228897"/>
            <a:ext cx="4182736" cy="32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5" y="0"/>
            <a:ext cx="5335051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87" y="0"/>
            <a:ext cx="4365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1270" y="443346"/>
            <a:ext cx="10786548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Pri deťoch mladšej vekovej kategórie alebo menej zručných deťoch môžeme využiť šablóny na </a:t>
            </a:r>
            <a:r>
              <a:rPr lang="sk-SK" dirty="0" err="1" smtClean="0"/>
              <a:t>agamografy</a:t>
            </a:r>
            <a:r>
              <a:rPr lang="sk-SK" dirty="0" smtClean="0">
                <a:sym typeface="Wingdings" panose="05000000000000000000" pitchFamily="2" charset="2"/>
              </a:rPr>
              <a:t> ...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2" y="942109"/>
            <a:ext cx="3519312" cy="536632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9963" y="1034473"/>
            <a:ext cx="3498351" cy="540339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4582" y="1034473"/>
            <a:ext cx="3486026" cy="52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5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8692"/>
            <a:ext cx="4080885" cy="605513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5552" y="535709"/>
            <a:ext cx="3629328" cy="572654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4879" y="535709"/>
            <a:ext cx="3857447" cy="58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60506" y="849746"/>
            <a:ext cx="10786548" cy="230832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Ako na to, si môžete pozrieť tu:</a:t>
            </a:r>
          </a:p>
          <a:p>
            <a:r>
              <a:rPr lang="sk-SK" dirty="0" smtClean="0">
                <a:hlinkClick r:id="rId2"/>
              </a:rPr>
              <a:t>https://www.youtube.com/watch?v=FDnzk7g7NkQ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3"/>
              </a:rPr>
              <a:t>https://www.youtube.com/watch?v=xEFCnb71M20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4"/>
              </a:rPr>
              <a:t>https://www.youtube.com/watch?v=T4povB1IPME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Obrázky: </a:t>
            </a:r>
            <a:r>
              <a:rPr lang="sk-SK" dirty="0" smtClean="0">
                <a:hlinkClick r:id="rId5"/>
              </a:rPr>
              <a:t>https://sk.pinterest.com/</a:t>
            </a:r>
            <a:r>
              <a:rPr lang="sk-SK" dirty="0" smtClean="0"/>
              <a:t> 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</a:t>
            </a:r>
            <a:r>
              <a:rPr lang="sk-SK" dirty="0" smtClean="0">
                <a:hlinkClick r:id="rId6"/>
              </a:rPr>
              <a:t>https://www.google.sk/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298906" y="3943928"/>
            <a:ext cx="5438694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3200" dirty="0" smtClean="0"/>
              <a:t>Prajem vám krásne tvorenie </a:t>
            </a:r>
            <a:r>
              <a:rPr lang="sk-SK" sz="3200" dirty="0" smtClean="0">
                <a:sym typeface="Wingdings" panose="05000000000000000000" pitchFamily="2" charset="2"/>
              </a:rPr>
              <a:t>!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24175681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288</Words>
  <Application>Microsoft Office PowerPoint</Application>
  <PresentationFormat>Širokouhlá</PresentationFormat>
  <Paragraphs>28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Motív balíka Office</vt:lpstr>
      <vt:lpstr>ART ateliér AGAMOGRAF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ateliér AGAMOGRAF</dc:title>
  <dc:creator>Riaditel</dc:creator>
  <cp:lastModifiedBy>Riaditel</cp:lastModifiedBy>
  <cp:revision>6</cp:revision>
  <dcterms:created xsi:type="dcterms:W3CDTF">2019-01-08T19:26:23Z</dcterms:created>
  <dcterms:modified xsi:type="dcterms:W3CDTF">2019-01-08T20:09:00Z</dcterms:modified>
</cp:coreProperties>
</file>