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1" r:id="rId12"/>
    <p:sldId id="269" r:id="rId13"/>
    <p:sldId id="270" r:id="rId14"/>
    <p:sldId id="268" r:id="rId15"/>
    <p:sldId id="263" r:id="rId16"/>
    <p:sldId id="272" r:id="rId17"/>
    <p:sldId id="264" r:id="rId18"/>
    <p:sldId id="273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9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3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86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0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522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01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7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7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6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48F4-FDF0-4A29-A289-115C56ACAA7B}" type="datetimeFigureOut">
              <a:rPr lang="sk-SK" smtClean="0"/>
              <a:t>13. 4. 2019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133A-34AB-4173-96A6-88612D5C0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2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8617" y="1071418"/>
            <a:ext cx="6530110" cy="2392364"/>
          </a:xfrm>
        </p:spPr>
        <p:txBody>
          <a:bodyPr>
            <a:normAutofit/>
          </a:bodyPr>
          <a:lstStyle/>
          <a:p>
            <a:r>
              <a:rPr lang="sk-SK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MOJA MALÁ ZÁHRADA</a:t>
            </a:r>
            <a:br>
              <a:rPr lang="sk-SK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k-SK" sz="40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život rastlín</a:t>
            </a:r>
            <a:endParaRPr lang="sk-SK" sz="40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80363" y="3611274"/>
            <a:ext cx="5329382" cy="1655762"/>
          </a:xfrm>
        </p:spPr>
        <p:txBody>
          <a:bodyPr>
            <a:normAutofit fontScale="92500"/>
          </a:bodyPr>
          <a:lstStyle/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Mgr. Miriam Bencová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námety, obrázky: internet</a:t>
            </a:r>
          </a:p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výtvarná výchova, environmentálna výchova,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Prvouka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, Prírodoveda, Botanika...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7" y="623600"/>
            <a:ext cx="4260273" cy="568036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2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3" y="0"/>
            <a:ext cx="5076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61" y="-1"/>
            <a:ext cx="5036994" cy="70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217" y="-18069"/>
            <a:ext cx="6077528" cy="396199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943927"/>
            <a:ext cx="8561441" cy="291407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00" y="-1"/>
            <a:ext cx="3556000" cy="42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6"/>
          <a:stretch/>
        </p:blipFill>
        <p:spPr>
          <a:xfrm>
            <a:off x="207240" y="286327"/>
            <a:ext cx="11698060" cy="63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-13062"/>
            <a:ext cx="9716655" cy="68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" y="205488"/>
            <a:ext cx="4471776" cy="638993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32" y="123825"/>
            <a:ext cx="4762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0"/>
            <a:ext cx="5136573" cy="68487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51" y="126134"/>
            <a:ext cx="2333625" cy="304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12" y="3300268"/>
            <a:ext cx="2373515" cy="3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0"/>
            <a:ext cx="5164931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8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5330" cy="30018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" y="3304886"/>
            <a:ext cx="4875372" cy="32436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256145"/>
            <a:ext cx="5372100" cy="53721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83" y="0"/>
            <a:ext cx="2402005" cy="33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5137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06" y="0"/>
            <a:ext cx="3137425" cy="39162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8" y="3552165"/>
            <a:ext cx="2760860" cy="33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8"/>
            <a:ext cx="4222750" cy="49571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0"/>
            <a:ext cx="2984500" cy="39751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16189"/>
            <a:ext cx="3251200" cy="236951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3" y="3947680"/>
            <a:ext cx="3880427" cy="29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0"/>
            <a:ext cx="3048000" cy="687931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95" y="10659"/>
            <a:ext cx="5143500" cy="68580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2"/>
            <a:ext cx="4257963" cy="425796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184" y="3528291"/>
            <a:ext cx="1609148" cy="308494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56"/>
            <a:ext cx="4170795" cy="27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4465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9833" y="131618"/>
            <a:ext cx="6582167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58440" cy="334356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66" y="0"/>
            <a:ext cx="2790234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0075"/>
            <a:ext cx="2690944" cy="35879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5" r="15565"/>
          <a:stretch/>
        </p:blipFill>
        <p:spPr>
          <a:xfrm>
            <a:off x="4891881" y="0"/>
            <a:ext cx="4509885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5" y="-36945"/>
            <a:ext cx="2701637" cy="360218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32" y="3470708"/>
            <a:ext cx="3988377" cy="33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0"/>
            <a:ext cx="5305778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16" y="95249"/>
            <a:ext cx="4961948" cy="64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6" y="0"/>
            <a:ext cx="51435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1" y="76199"/>
            <a:ext cx="5528916" cy="66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2073" y="-983868"/>
            <a:ext cx="6657694" cy="88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7" y="0"/>
            <a:ext cx="5172118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73" y="76200"/>
            <a:ext cx="4953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</Words>
  <Application>Microsoft Office PowerPoint</Application>
  <PresentationFormat>Širokouhlá</PresentationFormat>
  <Paragraphs>4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Motív balíka Office</vt:lpstr>
      <vt:lpstr>MOJA MALÁ ZÁHRADA život rastlín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Riaditelka</dc:creator>
  <cp:lastModifiedBy>Riaditelka</cp:lastModifiedBy>
  <cp:revision>8</cp:revision>
  <dcterms:created xsi:type="dcterms:W3CDTF">2019-04-13T15:30:58Z</dcterms:created>
  <dcterms:modified xsi:type="dcterms:W3CDTF">2019-04-13T16:39:12Z</dcterms:modified>
</cp:coreProperties>
</file>